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62" r:id="rId5"/>
    <p:sldId id="263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435781-2D47-4D38-99AD-C95DA362BCB5}" v="9" dt="2021-04-27T19:32:27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6" d="100"/>
          <a:sy n="46" d="100"/>
        </p:scale>
        <p:origin x="1444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Peters" userId="1ffe164f007356ed" providerId="LiveId" clId="{9F435781-2D47-4D38-99AD-C95DA362BCB5}"/>
    <pc:docChg chg="undo custSel addSld delSld modSld sldOrd">
      <pc:chgData name="Sophie Peters" userId="1ffe164f007356ed" providerId="LiveId" clId="{9F435781-2D47-4D38-99AD-C95DA362BCB5}" dt="2021-04-27T19:38:03.843" v="792" actId="255"/>
      <pc:docMkLst>
        <pc:docMk/>
      </pc:docMkLst>
      <pc:sldChg chg="modSp del mod">
        <pc:chgData name="Sophie Peters" userId="1ffe164f007356ed" providerId="LiveId" clId="{9F435781-2D47-4D38-99AD-C95DA362BCB5}" dt="2021-04-25T23:07:58.432" v="236" actId="2696"/>
        <pc:sldMkLst>
          <pc:docMk/>
          <pc:sldMk cId="1838487488" sldId="256"/>
        </pc:sldMkLst>
        <pc:spChg chg="mod">
          <ac:chgData name="Sophie Peters" userId="1ffe164f007356ed" providerId="LiveId" clId="{9F435781-2D47-4D38-99AD-C95DA362BCB5}" dt="2021-04-25T23:07:00.178" v="215" actId="27636"/>
          <ac:spMkLst>
            <pc:docMk/>
            <pc:sldMk cId="1838487488" sldId="256"/>
            <ac:spMk id="3" creationId="{8B50D84C-7BA0-4D72-BC45-5CD46C29C2BA}"/>
          </ac:spMkLst>
        </pc:spChg>
      </pc:sldChg>
      <pc:sldChg chg="modSp mod ord">
        <pc:chgData name="Sophie Peters" userId="1ffe164f007356ed" providerId="LiveId" clId="{9F435781-2D47-4D38-99AD-C95DA362BCB5}" dt="2021-04-27T19:36:21.493" v="678" actId="255"/>
        <pc:sldMkLst>
          <pc:docMk/>
          <pc:sldMk cId="3368339691" sldId="257"/>
        </pc:sldMkLst>
        <pc:spChg chg="mod">
          <ac:chgData name="Sophie Peters" userId="1ffe164f007356ed" providerId="LiveId" clId="{9F435781-2D47-4D38-99AD-C95DA362BCB5}" dt="2021-04-27T17:50:23.782" v="491" actId="20577"/>
          <ac:spMkLst>
            <pc:docMk/>
            <pc:sldMk cId="3368339691" sldId="257"/>
            <ac:spMk id="2" creationId="{5C429F2F-79B8-4A73-981A-AA8C60A87F21}"/>
          </ac:spMkLst>
        </pc:spChg>
        <pc:spChg chg="mod">
          <ac:chgData name="Sophie Peters" userId="1ffe164f007356ed" providerId="LiveId" clId="{9F435781-2D47-4D38-99AD-C95DA362BCB5}" dt="2021-04-27T19:36:21.493" v="678" actId="255"/>
          <ac:spMkLst>
            <pc:docMk/>
            <pc:sldMk cId="3368339691" sldId="257"/>
            <ac:spMk id="3" creationId="{2E173C94-75FE-44D9-80F9-1A77740595C6}"/>
          </ac:spMkLst>
        </pc:spChg>
      </pc:sldChg>
      <pc:sldChg chg="modSp mod">
        <pc:chgData name="Sophie Peters" userId="1ffe164f007356ed" providerId="LiveId" clId="{9F435781-2D47-4D38-99AD-C95DA362BCB5}" dt="2021-04-25T23:03:52.656" v="104" actId="21"/>
        <pc:sldMkLst>
          <pc:docMk/>
          <pc:sldMk cId="150578584" sldId="258"/>
        </pc:sldMkLst>
        <pc:spChg chg="mod">
          <ac:chgData name="Sophie Peters" userId="1ffe164f007356ed" providerId="LiveId" clId="{9F435781-2D47-4D38-99AD-C95DA362BCB5}" dt="2021-04-25T23:02:51.427" v="96" actId="1076"/>
          <ac:spMkLst>
            <pc:docMk/>
            <pc:sldMk cId="150578584" sldId="258"/>
            <ac:spMk id="2" creationId="{616DA9AF-8D7C-4094-8B48-089EDD5ADEA5}"/>
          </ac:spMkLst>
        </pc:spChg>
        <pc:spChg chg="mod">
          <ac:chgData name="Sophie Peters" userId="1ffe164f007356ed" providerId="LiveId" clId="{9F435781-2D47-4D38-99AD-C95DA362BCB5}" dt="2021-04-25T23:03:52.656" v="104" actId="21"/>
          <ac:spMkLst>
            <pc:docMk/>
            <pc:sldMk cId="150578584" sldId="258"/>
            <ac:spMk id="3" creationId="{1CB5AF15-3835-426B-A0C2-00B1580B2FDB}"/>
          </ac:spMkLst>
        </pc:spChg>
        <pc:picChg chg="mod">
          <ac:chgData name="Sophie Peters" userId="1ffe164f007356ed" providerId="LiveId" clId="{9F435781-2D47-4D38-99AD-C95DA362BCB5}" dt="2021-04-25T23:03:20.237" v="101" actId="14100"/>
          <ac:picMkLst>
            <pc:docMk/>
            <pc:sldMk cId="150578584" sldId="258"/>
            <ac:picMk id="5" creationId="{20B23619-6867-41CF-982F-6449CDF350C1}"/>
          </ac:picMkLst>
        </pc:picChg>
        <pc:picChg chg="mod">
          <ac:chgData name="Sophie Peters" userId="1ffe164f007356ed" providerId="LiveId" clId="{9F435781-2D47-4D38-99AD-C95DA362BCB5}" dt="2021-04-25T23:03:14.733" v="100" actId="14100"/>
          <ac:picMkLst>
            <pc:docMk/>
            <pc:sldMk cId="150578584" sldId="258"/>
            <ac:picMk id="7" creationId="{E1E574A0-ACAA-45BC-8EF9-9FC5EFBC7DD8}"/>
          </ac:picMkLst>
        </pc:picChg>
      </pc:sldChg>
      <pc:sldChg chg="modSp mod">
        <pc:chgData name="Sophie Peters" userId="1ffe164f007356ed" providerId="LiveId" clId="{9F435781-2D47-4D38-99AD-C95DA362BCB5}" dt="2021-04-27T19:38:03.843" v="792" actId="255"/>
        <pc:sldMkLst>
          <pc:docMk/>
          <pc:sldMk cId="772903164" sldId="259"/>
        </pc:sldMkLst>
        <pc:spChg chg="mod">
          <ac:chgData name="Sophie Peters" userId="1ffe164f007356ed" providerId="LiveId" clId="{9F435781-2D47-4D38-99AD-C95DA362BCB5}" dt="2021-04-27T19:38:03.843" v="792" actId="255"/>
          <ac:spMkLst>
            <pc:docMk/>
            <pc:sldMk cId="772903164" sldId="259"/>
            <ac:spMk id="3" creationId="{90255519-3B58-406D-BE91-2E4C114E5529}"/>
          </ac:spMkLst>
        </pc:spChg>
      </pc:sldChg>
      <pc:sldChg chg="modSp mod">
        <pc:chgData name="Sophie Peters" userId="1ffe164f007356ed" providerId="LiveId" clId="{9F435781-2D47-4D38-99AD-C95DA362BCB5}" dt="2021-04-27T19:35:34.080" v="671" actId="20577"/>
        <pc:sldMkLst>
          <pc:docMk/>
          <pc:sldMk cId="1855951766" sldId="261"/>
        </pc:sldMkLst>
        <pc:spChg chg="mod">
          <ac:chgData name="Sophie Peters" userId="1ffe164f007356ed" providerId="LiveId" clId="{9F435781-2D47-4D38-99AD-C95DA362BCB5}" dt="2021-04-27T19:35:34.080" v="671" actId="20577"/>
          <ac:spMkLst>
            <pc:docMk/>
            <pc:sldMk cId="1855951766" sldId="261"/>
            <ac:spMk id="3" creationId="{55685243-947D-4B3C-9D75-162121D066A6}"/>
          </ac:spMkLst>
        </pc:spChg>
      </pc:sldChg>
      <pc:sldChg chg="modSp mod">
        <pc:chgData name="Sophie Peters" userId="1ffe164f007356ed" providerId="LiveId" clId="{9F435781-2D47-4D38-99AD-C95DA362BCB5}" dt="2021-04-27T19:36:33.655" v="680" actId="14100"/>
        <pc:sldMkLst>
          <pc:docMk/>
          <pc:sldMk cId="2153530092" sldId="262"/>
        </pc:sldMkLst>
        <pc:spChg chg="mod">
          <ac:chgData name="Sophie Peters" userId="1ffe164f007356ed" providerId="LiveId" clId="{9F435781-2D47-4D38-99AD-C95DA362BCB5}" dt="2021-04-27T19:36:33.655" v="680" actId="14100"/>
          <ac:spMkLst>
            <pc:docMk/>
            <pc:sldMk cId="2153530092" sldId="262"/>
            <ac:spMk id="6" creationId="{153BDC37-7833-4124-9BC2-F95C03FBC71F}"/>
          </ac:spMkLst>
        </pc:spChg>
        <pc:picChg chg="mod">
          <ac:chgData name="Sophie Peters" userId="1ffe164f007356ed" providerId="LiveId" clId="{9F435781-2D47-4D38-99AD-C95DA362BCB5}" dt="2021-04-25T23:04:20.369" v="121" actId="1076"/>
          <ac:picMkLst>
            <pc:docMk/>
            <pc:sldMk cId="2153530092" sldId="262"/>
            <ac:picMk id="4" creationId="{23E9335D-97AC-4C23-8ECB-35BC70E9CEE7}"/>
          </ac:picMkLst>
        </pc:picChg>
        <pc:picChg chg="mod">
          <ac:chgData name="Sophie Peters" userId="1ffe164f007356ed" providerId="LiveId" clId="{9F435781-2D47-4D38-99AD-C95DA362BCB5}" dt="2021-04-25T23:04:22.230" v="122" actId="1076"/>
          <ac:picMkLst>
            <pc:docMk/>
            <pc:sldMk cId="2153530092" sldId="262"/>
            <ac:picMk id="5" creationId="{08A510DE-B2D8-4D35-BA7A-4E0DC3FAB554}"/>
          </ac:picMkLst>
        </pc:picChg>
      </pc:sldChg>
      <pc:sldChg chg="addSp delSp modSp new mod">
        <pc:chgData name="Sophie Peters" userId="1ffe164f007356ed" providerId="LiveId" clId="{9F435781-2D47-4D38-99AD-C95DA362BCB5}" dt="2021-04-27T19:36:50.506" v="684" actId="1076"/>
        <pc:sldMkLst>
          <pc:docMk/>
          <pc:sldMk cId="1206950734" sldId="263"/>
        </pc:sldMkLst>
        <pc:spChg chg="del mod">
          <ac:chgData name="Sophie Peters" userId="1ffe164f007356ed" providerId="LiveId" clId="{9F435781-2D47-4D38-99AD-C95DA362BCB5}" dt="2021-04-25T23:06:25.287" v="173" actId="478"/>
          <ac:spMkLst>
            <pc:docMk/>
            <pc:sldMk cId="1206950734" sldId="263"/>
            <ac:spMk id="2" creationId="{7255430D-9124-4E34-864B-1645D9670004}"/>
          </ac:spMkLst>
        </pc:spChg>
        <pc:spChg chg="mod">
          <ac:chgData name="Sophie Peters" userId="1ffe164f007356ed" providerId="LiveId" clId="{9F435781-2D47-4D38-99AD-C95DA362BCB5}" dt="2021-04-27T19:36:50.506" v="684" actId="1076"/>
          <ac:spMkLst>
            <pc:docMk/>
            <pc:sldMk cId="1206950734" sldId="263"/>
            <ac:spMk id="3" creationId="{A778A8DC-B6B6-4C5D-8D65-B1C290969F22}"/>
          </ac:spMkLst>
        </pc:spChg>
        <pc:spChg chg="add del mod">
          <ac:chgData name="Sophie Peters" userId="1ffe164f007356ed" providerId="LiveId" clId="{9F435781-2D47-4D38-99AD-C95DA362BCB5}" dt="2021-04-27T19:31:56.878" v="636" actId="478"/>
          <ac:spMkLst>
            <pc:docMk/>
            <pc:sldMk cId="1206950734" sldId="263"/>
            <ac:spMk id="6" creationId="{8CFC790E-414F-4E32-B330-E9079AA8C130}"/>
          </ac:spMkLst>
        </pc:spChg>
        <pc:picChg chg="add del mod">
          <ac:chgData name="Sophie Peters" userId="1ffe164f007356ed" providerId="LiveId" clId="{9F435781-2D47-4D38-99AD-C95DA362BCB5}" dt="2021-04-27T19:30:39.377" v="622" actId="478"/>
          <ac:picMkLst>
            <pc:docMk/>
            <pc:sldMk cId="1206950734" sldId="263"/>
            <ac:picMk id="5" creationId="{2881ECAA-76EA-4D14-B666-372C84096166}"/>
          </ac:picMkLst>
        </pc:picChg>
        <pc:picChg chg="add mod modCrop">
          <ac:chgData name="Sophie Peters" userId="1ffe164f007356ed" providerId="LiveId" clId="{9F435781-2D47-4D38-99AD-C95DA362BCB5}" dt="2021-04-27T19:33:55.549" v="649" actId="1076"/>
          <ac:picMkLst>
            <pc:docMk/>
            <pc:sldMk cId="1206950734" sldId="263"/>
            <ac:picMk id="8" creationId="{6CB60B76-79B9-472B-A494-68D990A3DA47}"/>
          </ac:picMkLst>
        </pc:picChg>
      </pc:sldChg>
      <pc:sldChg chg="addSp delSp modSp new mod setBg">
        <pc:chgData name="Sophie Peters" userId="1ffe164f007356ed" providerId="LiveId" clId="{9F435781-2D47-4D38-99AD-C95DA362BCB5}" dt="2021-04-27T19:35:52.818" v="673" actId="29295"/>
        <pc:sldMkLst>
          <pc:docMk/>
          <pc:sldMk cId="1083210315" sldId="264"/>
        </pc:sldMkLst>
        <pc:spChg chg="del mod ord">
          <ac:chgData name="Sophie Peters" userId="1ffe164f007356ed" providerId="LiveId" clId="{9F435781-2D47-4D38-99AD-C95DA362BCB5}" dt="2021-04-25T23:17:34.437" v="384" actId="478"/>
          <ac:spMkLst>
            <pc:docMk/>
            <pc:sldMk cId="1083210315" sldId="264"/>
            <ac:spMk id="2" creationId="{2A8CCA6C-B40F-4033-B307-C9B4DE08A882}"/>
          </ac:spMkLst>
        </pc:spChg>
        <pc:spChg chg="del">
          <ac:chgData name="Sophie Peters" userId="1ffe164f007356ed" providerId="LiveId" clId="{9F435781-2D47-4D38-99AD-C95DA362BCB5}" dt="2021-04-25T23:13:42.795" v="318" actId="478"/>
          <ac:spMkLst>
            <pc:docMk/>
            <pc:sldMk cId="1083210315" sldId="264"/>
            <ac:spMk id="3" creationId="{846051B8-8C15-4F15-8AF8-5CDE68D2408D}"/>
          </ac:spMkLst>
        </pc:spChg>
        <pc:spChg chg="add del">
          <ac:chgData name="Sophie Peters" userId="1ffe164f007356ed" providerId="LiveId" clId="{9F435781-2D47-4D38-99AD-C95DA362BCB5}" dt="2021-04-25T23:14:46.591" v="324" actId="26606"/>
          <ac:spMkLst>
            <pc:docMk/>
            <pc:sldMk cId="1083210315" sldId="264"/>
            <ac:spMk id="10" creationId="{55666830-9A19-4E01-8505-D6C7F9AC5665}"/>
          </ac:spMkLst>
        </pc:spChg>
        <pc:spChg chg="add del">
          <ac:chgData name="Sophie Peters" userId="1ffe164f007356ed" providerId="LiveId" clId="{9F435781-2D47-4D38-99AD-C95DA362BCB5}" dt="2021-04-25T23:14:46.591" v="324" actId="26606"/>
          <ac:spMkLst>
            <pc:docMk/>
            <pc:sldMk cId="1083210315" sldId="264"/>
            <ac:spMk id="12" creationId="{AE9FC877-7FB6-4D22-9988-35420644E202}"/>
          </ac:spMkLst>
        </pc:spChg>
        <pc:spChg chg="add mod">
          <ac:chgData name="Sophie Peters" userId="1ffe164f007356ed" providerId="LiveId" clId="{9F435781-2D47-4D38-99AD-C95DA362BCB5}" dt="2021-04-25T23:23:56.465" v="477" actId="20577"/>
          <ac:spMkLst>
            <pc:docMk/>
            <pc:sldMk cId="1083210315" sldId="264"/>
            <ac:spMk id="13" creationId="{6E128FF5-CB74-4D21-A891-3F05C10F8DB8}"/>
          </ac:spMkLst>
        </pc:spChg>
        <pc:spChg chg="add del">
          <ac:chgData name="Sophie Peters" userId="1ffe164f007356ed" providerId="LiveId" clId="{9F435781-2D47-4D38-99AD-C95DA362BCB5}" dt="2021-04-25T23:14:46.591" v="324" actId="26606"/>
          <ac:spMkLst>
            <pc:docMk/>
            <pc:sldMk cId="1083210315" sldId="264"/>
            <ac:spMk id="14" creationId="{E41809D1-F12E-46BB-B804-5F209D325E8B}"/>
          </ac:spMkLst>
        </pc:spChg>
        <pc:spChg chg="add del">
          <ac:chgData name="Sophie Peters" userId="1ffe164f007356ed" providerId="LiveId" clId="{9F435781-2D47-4D38-99AD-C95DA362BCB5}" dt="2021-04-25T23:14:46.591" v="324" actId="26606"/>
          <ac:spMkLst>
            <pc:docMk/>
            <pc:sldMk cId="1083210315" sldId="264"/>
            <ac:spMk id="16" creationId="{AF2F604E-43BE-4DC3-B983-E071523364F8}"/>
          </ac:spMkLst>
        </pc:spChg>
        <pc:spChg chg="add del">
          <ac:chgData name="Sophie Peters" userId="1ffe164f007356ed" providerId="LiveId" clId="{9F435781-2D47-4D38-99AD-C95DA362BCB5}" dt="2021-04-25T23:14:46.591" v="324" actId="26606"/>
          <ac:spMkLst>
            <pc:docMk/>
            <pc:sldMk cId="1083210315" sldId="264"/>
            <ac:spMk id="18" creationId="{08C9B587-E65E-4B52-B37C-ABEBB6E87928}"/>
          </ac:spMkLst>
        </pc:spChg>
        <pc:spChg chg="add del">
          <ac:chgData name="Sophie Peters" userId="1ffe164f007356ed" providerId="LiveId" clId="{9F435781-2D47-4D38-99AD-C95DA362BCB5}" dt="2021-04-25T23:14:49.231" v="326" actId="26606"/>
          <ac:spMkLst>
            <pc:docMk/>
            <pc:sldMk cId="1083210315" sldId="264"/>
            <ac:spMk id="20" creationId="{9B7AD9F6-8CE7-4299-8FC6-328F4DCD3FF9}"/>
          </ac:spMkLst>
        </pc:spChg>
        <pc:spChg chg="add del">
          <ac:chgData name="Sophie Peters" userId="1ffe164f007356ed" providerId="LiveId" clId="{9F435781-2D47-4D38-99AD-C95DA362BCB5}" dt="2021-04-25T23:14:49.231" v="326" actId="26606"/>
          <ac:spMkLst>
            <pc:docMk/>
            <pc:sldMk cId="1083210315" sldId="264"/>
            <ac:spMk id="21" creationId="{F49775AF-8896-43EE-92C6-83497D6DC56F}"/>
          </ac:spMkLst>
        </pc:spChg>
        <pc:spChg chg="add del">
          <ac:chgData name="Sophie Peters" userId="1ffe164f007356ed" providerId="LiveId" clId="{9F435781-2D47-4D38-99AD-C95DA362BCB5}" dt="2021-04-25T23:17:47.118" v="390" actId="22"/>
          <ac:spMkLst>
            <pc:docMk/>
            <pc:sldMk cId="1083210315" sldId="264"/>
            <ac:spMk id="22" creationId="{A303B0AF-7E4C-4709-8F04-3987B52E24CA}"/>
          </ac:spMkLst>
        </pc:spChg>
        <pc:spChg chg="add del">
          <ac:chgData name="Sophie Peters" userId="1ffe164f007356ed" providerId="LiveId" clId="{9F435781-2D47-4D38-99AD-C95DA362BCB5}" dt="2021-04-25T23:17:39.486" v="385" actId="26606"/>
          <ac:spMkLst>
            <pc:docMk/>
            <pc:sldMk cId="1083210315" sldId="264"/>
            <ac:spMk id="23" creationId="{55666830-9A19-4E01-8505-D6C7F9AC5665}"/>
          </ac:spMkLst>
        </pc:spChg>
        <pc:spChg chg="add del">
          <ac:chgData name="Sophie Peters" userId="1ffe164f007356ed" providerId="LiveId" clId="{9F435781-2D47-4D38-99AD-C95DA362BCB5}" dt="2021-04-25T23:17:39.486" v="385" actId="26606"/>
          <ac:spMkLst>
            <pc:docMk/>
            <pc:sldMk cId="1083210315" sldId="264"/>
            <ac:spMk id="24" creationId="{AE9FC877-7FB6-4D22-9988-35420644E202}"/>
          </ac:spMkLst>
        </pc:spChg>
        <pc:spChg chg="add del">
          <ac:chgData name="Sophie Peters" userId="1ffe164f007356ed" providerId="LiveId" clId="{9F435781-2D47-4D38-99AD-C95DA362BCB5}" dt="2021-04-25T23:17:39.486" v="385" actId="26606"/>
          <ac:spMkLst>
            <pc:docMk/>
            <pc:sldMk cId="1083210315" sldId="264"/>
            <ac:spMk id="25" creationId="{E41809D1-F12E-46BB-B804-5F209D325E8B}"/>
          </ac:spMkLst>
        </pc:spChg>
        <pc:spChg chg="add del">
          <ac:chgData name="Sophie Peters" userId="1ffe164f007356ed" providerId="LiveId" clId="{9F435781-2D47-4D38-99AD-C95DA362BCB5}" dt="2021-04-25T23:17:39.486" v="385" actId="26606"/>
          <ac:spMkLst>
            <pc:docMk/>
            <pc:sldMk cId="1083210315" sldId="264"/>
            <ac:spMk id="26" creationId="{AF2F604E-43BE-4DC3-B983-E071523364F8}"/>
          </ac:spMkLst>
        </pc:spChg>
        <pc:spChg chg="add del">
          <ac:chgData name="Sophie Peters" userId="1ffe164f007356ed" providerId="LiveId" clId="{9F435781-2D47-4D38-99AD-C95DA362BCB5}" dt="2021-04-25T23:17:39.486" v="385" actId="26606"/>
          <ac:spMkLst>
            <pc:docMk/>
            <pc:sldMk cId="1083210315" sldId="264"/>
            <ac:spMk id="27" creationId="{08C9B587-E65E-4B52-B37C-ABEBB6E87928}"/>
          </ac:spMkLst>
        </pc:spChg>
        <pc:spChg chg="add">
          <ac:chgData name="Sophie Peters" userId="1ffe164f007356ed" providerId="LiveId" clId="{9F435781-2D47-4D38-99AD-C95DA362BCB5}" dt="2021-04-25T23:17:39.486" v="385" actId="26606"/>
          <ac:spMkLst>
            <pc:docMk/>
            <pc:sldMk cId="1083210315" sldId="264"/>
            <ac:spMk id="32" creationId="{42A4FC2C-047E-45A5-965D-8E1E3BF09BC6}"/>
          </ac:spMkLst>
        </pc:spChg>
        <pc:picChg chg="add del mod">
          <ac:chgData name="Sophie Peters" userId="1ffe164f007356ed" providerId="LiveId" clId="{9F435781-2D47-4D38-99AD-C95DA362BCB5}" dt="2021-04-25T23:16:28.618" v="378" actId="478"/>
          <ac:picMkLst>
            <pc:docMk/>
            <pc:sldMk cId="1083210315" sldId="264"/>
            <ac:picMk id="5" creationId="{BC0F6C22-C4DF-4081-A790-A9B1834BB70B}"/>
          </ac:picMkLst>
        </pc:picChg>
        <pc:picChg chg="add del mod">
          <ac:chgData name="Sophie Peters" userId="1ffe164f007356ed" providerId="LiveId" clId="{9F435781-2D47-4D38-99AD-C95DA362BCB5}" dt="2021-04-25T23:17:44.142" v="388" actId="478"/>
          <ac:picMkLst>
            <pc:docMk/>
            <pc:sldMk cId="1083210315" sldId="264"/>
            <ac:picMk id="7" creationId="{4EE29E98-C2D0-4FF9-8FA9-74DA3EBFB5B7}"/>
          </ac:picMkLst>
        </pc:picChg>
        <pc:picChg chg="add mod modCrop">
          <ac:chgData name="Sophie Peters" userId="1ffe164f007356ed" providerId="LiveId" clId="{9F435781-2D47-4D38-99AD-C95DA362BCB5}" dt="2021-04-27T19:35:52.818" v="673" actId="29295"/>
          <ac:picMkLst>
            <pc:docMk/>
            <pc:sldMk cId="1083210315" sldId="264"/>
            <ac:picMk id="11" creationId="{C8FC5928-D437-4B63-A144-3E38EEA5F5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6F902-7802-4FE2-852F-3B675E71E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082D6F-486D-47DE-8893-224595BEE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DD644-4FEB-4DCA-85A1-ACC7E549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5CDEB-9B69-489E-88FA-A76F99331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5947B-1428-48B2-83DE-FF4069E7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51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6A234-B865-4A62-89FF-5BD9A3A9A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0321-201F-485A-A8CD-90B588907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D51C4-A09C-4454-B3BB-DD78A62E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FB377-0F2D-4085-BBE3-CCACBA6B4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9DDD5-22DB-43DD-9947-41912AFF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067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FDD94-DBE4-4CA5-8C9F-94156F13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1BE5A-F7FA-4939-A862-2FA704806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3DD2B-D5FA-47E9-9DD9-53056939E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B1CA0-05D2-4894-B51E-083CCC7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33490-8D47-41C3-8936-8FB8F4A5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19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0280-53C4-42FC-AA32-627B38D5D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56F9-7A14-4DF3-9DA4-D2C235542E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7F87D-29C6-44F8-9CCB-C8627D4EB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4EC68-B139-4CB0-A1C6-4ED9F004A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27086-234A-459D-AEDF-F4CD8C5C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9C514-066B-41CC-A101-9BB29EB1E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36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E774A-26BB-4A76-B00F-3DCEACBC1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7DD1F-19E9-4A7B-A224-F63DC5A84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075755-93D5-456C-A28A-8BBA47AB4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E37BED-26EC-4C02-8980-A7C307C07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343187-0AF6-4C8C-A0F2-91033FE2C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79A343-4D5B-4343-978A-6FC8AB4B4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D63626-BD77-478F-A45F-2E65A730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F6E3F2-081E-4E59-80FC-C6362B1FD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71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02F6-316F-40BA-898F-3F9DE65B6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B0E61C-555F-43B2-9555-435E1D6F3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2B42BE-B661-419B-B64F-B7D5D9A80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77CF1-CBF9-40D6-A53C-FFEB497A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81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B54E5D-FECB-4F5B-91FF-4BE2A8F89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3A50B0-A041-4EBE-AD2F-30901F22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911D6-DD34-4592-A294-A353782A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9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41400-6E65-4F7F-906C-D7061083D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87B02-5671-4447-BEEE-C46341BD0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F2A34-4944-41AC-A1BF-FBE48F5D0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77C51D-289A-4547-92D7-214C4F38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0335E-8E39-4190-AF6C-92C5E973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3AE6D-11AC-43FD-B6A0-9AA903F54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48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62E2-90D3-45FF-BAFA-549BA1FC3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0C1F83-72E6-439A-91C1-FB6271847D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D1BBC-5379-4DA0-87C7-4A6453357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C5243-64B8-48A0-A95F-FCD986315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35BFE-377C-48E5-8A40-1DD36ADB8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242EA-5CFC-44F1-B5BC-31A31E00B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8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8EC72-2C51-4FAA-B13E-61C6745A7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5E8F7-E30D-478B-B5D8-C50B7BD1D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65ACA-412A-490E-9C4B-50193B01D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14EB-E79D-4DDB-AE86-8436ACC20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0EFDC-C9C8-449D-BB6C-9884D9FB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43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DADB88-5324-4536-8961-DFF3B37E62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E649F-EBAE-4A67-A5C0-6A573AB83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7F4C2-1621-4461-929D-1EE25A0FD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64998-CFD4-4F7F-A8E1-C45E49FD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DBD14-FCC8-434C-ABFD-35187B67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84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8CCC2C-B7B1-4079-B577-6F1530CF4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51546-5E86-4468-9DEC-D4BAD3699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F0970-D0BD-44E7-B829-FF297E132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AE6F2-4A12-44DF-A46D-C4CC073209EC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2111E-2F16-4B81-B918-94C8C8B83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8EA56-C17E-445E-AA6B-4BE691249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43832-F909-4869-8597-AD7FC9C53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23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innews.net/environment/microplastics-may-be-a-macro-problem-for-the-u-s-great-plains-too-study-find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d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people/man-looking-at-pictures-on-wall.jpg.php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8FC5928-D437-4B63-A144-3E38EEA5F5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5" t="22535" r="1674" b="39338"/>
          <a:stretch/>
        </p:blipFill>
        <p:spPr>
          <a:xfrm>
            <a:off x="-1524" y="-179613"/>
            <a:ext cx="12192000" cy="72172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128FF5-CB74-4D21-A891-3F05C10F8DB8}"/>
              </a:ext>
            </a:extLst>
          </p:cNvPr>
          <p:cNvSpPr txBox="1"/>
          <p:nvPr/>
        </p:nvSpPr>
        <p:spPr>
          <a:xfrm>
            <a:off x="2612344" y="1343891"/>
            <a:ext cx="69673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+mj-lt"/>
              </a:rPr>
              <a:t>Understanding Microplastics and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+mj-lt"/>
              </a:rPr>
              <a:t>Visual Art as a Method of Communication</a:t>
            </a:r>
            <a:br>
              <a:rPr lang="en-US" sz="4800" dirty="0">
                <a:solidFill>
                  <a:schemeClr val="bg1"/>
                </a:solidFill>
                <a:latin typeface="+mj-lt"/>
              </a:rPr>
            </a:br>
            <a:endParaRPr lang="en-GB" sz="4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3210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41DBB4-9ED2-4D53-8FFA-98F5505FA7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0429" r="3493" b="-1"/>
          <a:stretch/>
        </p:blipFill>
        <p:spPr>
          <a:xfrm flipH="1"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429F2F-79B8-4A73-981A-AA8C60A87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en-US" sz="3400" dirty="0"/>
              <a:t>Microplastics</a:t>
            </a:r>
            <a:endParaRPr lang="en-GB" sz="3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73C94-75FE-44D9-80F9-1A7774059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444005" cy="4298464"/>
          </a:xfrm>
        </p:spPr>
        <p:txBody>
          <a:bodyPr anchor="t">
            <a:normAutofit/>
          </a:bodyPr>
          <a:lstStyle/>
          <a:p>
            <a:r>
              <a:rPr lang="en-US" sz="2000" dirty="0"/>
              <a:t>Microplastics are fragments of plastics below 5cm. They persist throughout the biosphere. (Ahmet et al, 2018). </a:t>
            </a:r>
          </a:p>
          <a:p>
            <a:r>
              <a:rPr lang="en-US" sz="2000" dirty="0"/>
              <a:t>They can be presorbed by mammalian guts (Jani, 1992) </a:t>
            </a:r>
          </a:p>
          <a:p>
            <a:r>
              <a:rPr lang="en-US" sz="2000" dirty="0"/>
              <a:t>Present within household dust and everyday items. </a:t>
            </a:r>
          </a:p>
          <a:p>
            <a:r>
              <a:rPr lang="en-US" sz="2000" dirty="0"/>
              <a:t>Some plastics have potential to leach harmful chemicals such as BPA, and cause illness (</a:t>
            </a:r>
            <a:r>
              <a:rPr lang="en-US" sz="2000" dirty="0" err="1"/>
              <a:t>Lithner</a:t>
            </a:r>
            <a:r>
              <a:rPr lang="en-US" sz="2000" dirty="0"/>
              <a:t> et al, 2011). </a:t>
            </a:r>
            <a:endParaRPr lang="en-GB" sz="2000" dirty="0"/>
          </a:p>
          <a:p>
            <a:r>
              <a:rPr lang="en-US" sz="2000" b="1" dirty="0">
                <a:highlight>
                  <a:srgbClr val="00FF00"/>
                </a:highlight>
              </a:rPr>
              <a:t>9% </a:t>
            </a:r>
            <a:r>
              <a:rPr lang="en-US" sz="2000" dirty="0"/>
              <a:t>of my predominantly educated survey audience have never heard of microplastics.</a:t>
            </a:r>
          </a:p>
          <a:p>
            <a:endParaRPr lang="en-GB" sz="17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EED41A-8EB6-4823-ABEF-BCDE48D66A3D}"/>
              </a:ext>
            </a:extLst>
          </p:cNvPr>
          <p:cNvSpPr txBox="1"/>
          <p:nvPr/>
        </p:nvSpPr>
        <p:spPr>
          <a:xfrm>
            <a:off x="9865722" y="6657945"/>
            <a:ext cx="23262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mainnews.net/environment/microplastics-may-be-a-macro-problem-for-the-u-s-great-plains-too-study-find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39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tanding in front of a display&#10;&#10;Description automatically generated with low confidence">
            <a:extLst>
              <a:ext uri="{FF2B5EF4-FFF2-40B4-BE49-F238E27FC236}">
                <a16:creationId xmlns:a16="http://schemas.microsoft.com/office/drawing/2014/main" id="{20B23619-6867-41CF-982F-6449CDF350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2" r="-2" b="35051"/>
          <a:stretch/>
        </p:blipFill>
        <p:spPr>
          <a:xfrm>
            <a:off x="5086350" y="10"/>
            <a:ext cx="7105650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Picture 6" descr="A picture containing text, floor, indoor, person&#10;&#10;Description automatically generated">
            <a:extLst>
              <a:ext uri="{FF2B5EF4-FFF2-40B4-BE49-F238E27FC236}">
                <a16:creationId xmlns:a16="http://schemas.microsoft.com/office/drawing/2014/main" id="{E1E574A0-ACAA-45BC-8EF9-9FC5EFBC7D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8" r="-2" b="26695"/>
          <a:stretch/>
        </p:blipFill>
        <p:spPr>
          <a:xfrm>
            <a:off x="5086350" y="3493008"/>
            <a:ext cx="7105650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DA9AF-8D7C-4094-8B48-089EDD5AD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44" y="367936"/>
            <a:ext cx="4832802" cy="1243584"/>
          </a:xfrm>
        </p:spPr>
        <p:txBody>
          <a:bodyPr>
            <a:normAutofit/>
          </a:bodyPr>
          <a:lstStyle/>
          <a:p>
            <a:r>
              <a:rPr lang="en-US" sz="3400" dirty="0"/>
              <a:t>The experiment:</a:t>
            </a:r>
            <a:endParaRPr lang="en-GB" sz="34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5AF15-3835-426B-A0C2-00B1580B2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097" y="1665311"/>
            <a:ext cx="5455139" cy="398240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To quantify value of art as a means of communication, I compared a poster and a painting on the same topic: Microplastics and human health.</a:t>
            </a:r>
          </a:p>
          <a:p>
            <a:pPr marL="0" indent="0">
              <a:buNone/>
            </a:pPr>
            <a:r>
              <a:rPr lang="en-US" sz="2000" dirty="0"/>
              <a:t>Randomly selected participants voted for the method that communicated most effectively. </a:t>
            </a:r>
          </a:p>
          <a:p>
            <a:endParaRPr lang="en-US" sz="2000" dirty="0"/>
          </a:p>
          <a:p>
            <a:r>
              <a:rPr lang="en-US" sz="2000" dirty="0"/>
              <a:t>36% preferred the </a:t>
            </a:r>
            <a:r>
              <a:rPr lang="en-US" sz="2000" dirty="0">
                <a:highlight>
                  <a:srgbClr val="00FF00"/>
                </a:highlight>
              </a:rPr>
              <a:t>painting</a:t>
            </a:r>
          </a:p>
          <a:p>
            <a:r>
              <a:rPr lang="en-US" sz="2000" dirty="0"/>
              <a:t>54% preferred the </a:t>
            </a:r>
            <a:r>
              <a:rPr lang="en-US" sz="2000" dirty="0">
                <a:highlight>
                  <a:srgbClr val="FFFF00"/>
                </a:highlight>
              </a:rPr>
              <a:t>poster</a:t>
            </a:r>
          </a:p>
          <a:p>
            <a:pPr marL="0" indent="0"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57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>
            <a:extLst>
              <a:ext uri="{FF2B5EF4-FFF2-40B4-BE49-F238E27FC236}">
                <a16:creationId xmlns:a16="http://schemas.microsoft.com/office/drawing/2014/main" id="{23E9335D-97AC-4C23-8ECB-35BC70E9CE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5" t="5208" r="4687" b="11041"/>
          <a:stretch>
            <a:fillRect/>
          </a:stretch>
        </p:blipFill>
        <p:spPr>
          <a:xfrm>
            <a:off x="929005" y="542289"/>
            <a:ext cx="3947160" cy="5687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A510DE-B2D8-4D35-BA7A-4E0DC3FAB55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3261" y="542289"/>
            <a:ext cx="3810635" cy="5716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3BDC37-7833-4124-9BC2-F95C03FBC71F}"/>
              </a:ext>
            </a:extLst>
          </p:cNvPr>
          <p:cNvSpPr txBox="1"/>
          <p:nvPr/>
        </p:nvSpPr>
        <p:spPr>
          <a:xfrm>
            <a:off x="9919855" y="1291590"/>
            <a:ext cx="183336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Poster and painting were both approximately 100cm tall and used similar </a:t>
            </a:r>
            <a:r>
              <a:rPr lang="en-US" sz="2000" dirty="0" err="1"/>
              <a:t>colour</a:t>
            </a:r>
            <a:r>
              <a:rPr lang="en-US" sz="2000" dirty="0"/>
              <a:t> theme </a:t>
            </a:r>
          </a:p>
          <a:p>
            <a:endParaRPr lang="en-US" sz="2000" dirty="0"/>
          </a:p>
          <a:p>
            <a:r>
              <a:rPr lang="en-US" sz="2000" dirty="0"/>
              <a:t>*The painting won the Ashurst emerging artist award 2019*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530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8A8DC-B6B6-4C5D-8D65-B1C290969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747" y="1004454"/>
            <a:ext cx="5195454" cy="637309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Theories as to </a:t>
            </a:r>
            <a:r>
              <a:rPr lang="en-US" sz="2000" b="1" dirty="0">
                <a:solidFill>
                  <a:schemeClr val="tx1"/>
                </a:solidFill>
              </a:rPr>
              <a:t>why art is 36% preferred communicator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/>
              <a:t>F</a:t>
            </a:r>
            <a:r>
              <a:rPr lang="en-US" sz="2000" dirty="0">
                <a:solidFill>
                  <a:schemeClr val="tx1"/>
                </a:solidFill>
              </a:rPr>
              <a:t>acial recognition (</a:t>
            </a:r>
            <a:r>
              <a:rPr lang="en-US" sz="2000" dirty="0" err="1">
                <a:solidFill>
                  <a:schemeClr val="tx1"/>
                </a:solidFill>
              </a:rPr>
              <a:t>Eimer</a:t>
            </a:r>
            <a:r>
              <a:rPr lang="en-US" sz="2000" dirty="0">
                <a:solidFill>
                  <a:schemeClr val="tx1"/>
                </a:solidFill>
              </a:rPr>
              <a:t>, 2011)</a:t>
            </a:r>
          </a:p>
          <a:p>
            <a:r>
              <a:rPr lang="en-US" sz="2000" dirty="0"/>
              <a:t>I</a:t>
            </a:r>
            <a:r>
              <a:rPr lang="en-US" sz="2000" dirty="0">
                <a:solidFill>
                  <a:schemeClr val="tx1"/>
                </a:solidFill>
              </a:rPr>
              <a:t>ncreased processing</a:t>
            </a:r>
          </a:p>
          <a:p>
            <a:r>
              <a:rPr lang="en-US" sz="2000" dirty="0">
                <a:solidFill>
                  <a:schemeClr val="tx1"/>
                </a:solidFill>
              </a:rPr>
              <a:t>novelty value (park et al 2010)</a:t>
            </a:r>
          </a:p>
          <a:p>
            <a:r>
              <a:rPr lang="en-US" sz="2000" dirty="0"/>
              <a:t>Group intelligence (different communication methods benefit a whole population than single preferences)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 algn="l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dirty="0"/>
              <a:t>How</a:t>
            </a:r>
            <a:r>
              <a:rPr lang="en-US" sz="2000" dirty="0">
                <a:solidFill>
                  <a:schemeClr val="tx1"/>
                </a:solidFill>
              </a:rPr>
              <a:t> art works in the brain: </a:t>
            </a:r>
          </a:p>
          <a:p>
            <a:pPr indent="-228600" algn="l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Information processing model</a:t>
            </a:r>
          </a:p>
          <a:p>
            <a:r>
              <a:rPr lang="en-US" sz="2000" dirty="0"/>
              <a:t>Theories of evolution could help explain the phenomenon.</a:t>
            </a:r>
          </a:p>
          <a:p>
            <a:endParaRPr lang="en-US" sz="2800" dirty="0"/>
          </a:p>
          <a:p>
            <a:pPr indent="-228600" algn="l">
              <a:buFont typeface="Corbel" panose="020B0503020204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indent="-228600" algn="l">
              <a:buFont typeface="Corbel" panose="020B0503020204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8" name="Picture 7" descr="A person looking at a wall with pictures on it&#10;&#10;Description automatically generated with low confidence">
            <a:extLst>
              <a:ext uri="{FF2B5EF4-FFF2-40B4-BE49-F238E27FC236}">
                <a16:creationId xmlns:a16="http://schemas.microsoft.com/office/drawing/2014/main" id="{6CB60B76-79B9-472B-A494-68D990A3D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8139" r="19337"/>
          <a:stretch/>
        </p:blipFill>
        <p:spPr>
          <a:xfrm>
            <a:off x="6096000" y="374072"/>
            <a:ext cx="5832764" cy="610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5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51901-E98B-4042-9ECA-CF3EBB6EA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55519-3B58-406D-BE91-2E4C114E5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Understanding why the painting was effective for some people could be key to understanding art and cognition as well as produce better forms of communication.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Next steps for art/science communication: </a:t>
            </a:r>
          </a:p>
          <a:p>
            <a:r>
              <a:rPr lang="en-US" sz="2400" dirty="0">
                <a:solidFill>
                  <a:schemeClr val="tx1"/>
                </a:solidFill>
              </a:rPr>
              <a:t>imagery to describe public health issues, teach science, arguments in </a:t>
            </a:r>
            <a:r>
              <a:rPr lang="en-US" sz="2400" dirty="0" err="1">
                <a:solidFill>
                  <a:schemeClr val="tx1"/>
                </a:solidFill>
              </a:rPr>
              <a:t>favour</a:t>
            </a:r>
            <a:r>
              <a:rPr lang="en-US" sz="2400" dirty="0">
                <a:solidFill>
                  <a:schemeClr val="tx1"/>
                </a:solidFill>
              </a:rPr>
              <a:t> of arts investments programs.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Collaboration with artists could be helpful to spreading information (as we know from advertising).</a:t>
            </a:r>
          </a:p>
        </p:txBody>
      </p:sp>
    </p:spTree>
    <p:extLst>
      <p:ext uri="{BB962C8B-B14F-4D97-AF65-F5344CB8AC3E}">
        <p14:creationId xmlns:p14="http://schemas.microsoft.com/office/powerpoint/2010/main" val="772903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03F79-0213-43F4-A91E-451A596FB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Rhizomic/multidisciplinary approach to understanding.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5097E-E374-48B6-829E-FC4BDAB24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Survey, evolutionary biology, art and biochemistry working together to understand human communication(). </a:t>
            </a:r>
          </a:p>
          <a:p>
            <a:r>
              <a:rPr lang="en-US" dirty="0"/>
              <a:t>Art can be used to communicate and at very least has novelty value and an attention-grabbing capacity ().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4822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D8B5-78CE-46F3-A6CB-398FA2420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85243-947D-4B3C-9D75-162121D06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Eimer</a:t>
            </a:r>
            <a:r>
              <a:rPr lang="en-US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 (2011).  The Face-Sensitive N170 component of the event-related brain potential </a:t>
            </a:r>
            <a:r>
              <a:rPr lang="en-US" sz="18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Oxford Handbook of Face Perception.</a:t>
            </a:r>
            <a:r>
              <a:rPr lang="en-US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430 DOI: 10.1093/</a:t>
            </a:r>
            <a:r>
              <a:rPr lang="en-US" sz="18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oxfordhb</a:t>
            </a:r>
            <a:r>
              <a:rPr lang="en-US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/9780199559053.013.0017. </a:t>
            </a:r>
            <a:endParaRPr lang="en-GB" sz="1800" dirty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Krause J., Ruxton G.D., &amp; Krause S. (2010). Swarm intelligence in animals and humans </a:t>
            </a:r>
            <a:r>
              <a:rPr lang="en-US" sz="18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Trends in Ecology &amp; Evolution</a:t>
            </a:r>
            <a:r>
              <a:rPr lang="en-US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, 25, 28-34.</a:t>
            </a:r>
            <a:endParaRPr lang="en-GB" sz="1800" dirty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Park J., </a:t>
            </a:r>
            <a:r>
              <a:rPr lang="en-GB" sz="18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Shimojo</a:t>
            </a:r>
            <a:r>
              <a:rPr lang="en-GB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E. &amp; </a:t>
            </a:r>
            <a:r>
              <a:rPr lang="en-GB" sz="18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Shimojo</a:t>
            </a:r>
            <a:r>
              <a:rPr lang="en-GB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S. (2010). Roles of familiarity and novelty in visual preference judgments are segregated across object categories </a:t>
            </a:r>
            <a:r>
              <a:rPr lang="en-GB" sz="18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Proceedings of the National Academy of Sciences</a:t>
            </a:r>
            <a:r>
              <a:rPr lang="en-GB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107, 14552-14555.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951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11335</TotalTime>
  <Words>448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Corbel</vt:lpstr>
      <vt:lpstr>Office Theme</vt:lpstr>
      <vt:lpstr>PowerPoint Presentation</vt:lpstr>
      <vt:lpstr>Microplastics</vt:lpstr>
      <vt:lpstr>The experiment:</vt:lpstr>
      <vt:lpstr>PowerPoint Presentation</vt:lpstr>
      <vt:lpstr>PowerPoint Presentation</vt:lpstr>
      <vt:lpstr>Results</vt:lpstr>
      <vt:lpstr>Rhizomic/multidisciplinary approach to understanding.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</dc:title>
  <dc:creator>Sophie Peters</dc:creator>
  <cp:lastModifiedBy>Sophie Peters</cp:lastModifiedBy>
  <cp:revision>4</cp:revision>
  <dcterms:created xsi:type="dcterms:W3CDTF">2021-04-19T22:42:55Z</dcterms:created>
  <dcterms:modified xsi:type="dcterms:W3CDTF">2021-04-27T19:38:31Z</dcterms:modified>
</cp:coreProperties>
</file>